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319" r:id="rId2"/>
    <p:sldId id="420" r:id="rId3"/>
    <p:sldId id="451" r:id="rId4"/>
    <p:sldId id="572" r:id="rId5"/>
    <p:sldId id="462" r:id="rId6"/>
    <p:sldId id="452" r:id="rId7"/>
    <p:sldId id="574" r:id="rId8"/>
    <p:sldId id="280" r:id="rId9"/>
    <p:sldId id="573" r:id="rId10"/>
  </p:sldIdLst>
  <p:sldSz cx="12192000" cy="6858000"/>
  <p:notesSz cx="9872663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  <a:srgbClr val="9933FF"/>
    <a:srgbClr val="E33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6029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111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8154" cy="341064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2224" y="2"/>
            <a:ext cx="4278154" cy="341064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300"/>
            </a:lvl1pPr>
          </a:lstStyle>
          <a:p>
            <a:fld id="{D797E66F-4C61-4B6E-BD8D-234DF2BCA2B7}" type="datetimeFigureOut">
              <a:rPr kumimoji="1" lang="ja-JP" altLang="en-US" smtClean="0"/>
              <a:t>2021/2/23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278154" cy="34106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2224" y="6456613"/>
            <a:ext cx="4278154" cy="34106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300"/>
            </a:lvl1pPr>
          </a:lstStyle>
          <a:p>
            <a:fld id="{D98F1D62-E0C1-4390-BD02-91435E97E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38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657D-954E-4677-8711-DA001B005B5C}" type="datetimeFigureOut">
              <a:rPr kumimoji="1" lang="ja-JP" altLang="en-US" smtClean="0"/>
              <a:t>2021/2/23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7998-AE1D-47BC-830B-51EBDCFD8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0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657D-954E-4677-8711-DA001B005B5C}" type="datetimeFigureOut">
              <a:rPr kumimoji="1" lang="ja-JP" altLang="en-US" smtClean="0"/>
              <a:t>2021/2/23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7998-AE1D-47BC-830B-51EBDCFD8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77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657D-954E-4677-8711-DA001B005B5C}" type="datetimeFigureOut">
              <a:rPr kumimoji="1" lang="ja-JP" altLang="en-US" smtClean="0"/>
              <a:t>2021/2/23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7998-AE1D-47BC-830B-51EBDCFD8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00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657D-954E-4677-8711-DA001B005B5C}" type="datetimeFigureOut">
              <a:rPr kumimoji="1" lang="ja-JP" altLang="en-US" smtClean="0"/>
              <a:t>2021/2/23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7998-AE1D-47BC-830B-51EBDCFD8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19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657D-954E-4677-8711-DA001B005B5C}" type="datetimeFigureOut">
              <a:rPr kumimoji="1" lang="ja-JP" altLang="en-US" smtClean="0"/>
              <a:t>2021/2/23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7998-AE1D-47BC-830B-51EBDCFD8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38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657D-954E-4677-8711-DA001B005B5C}" type="datetimeFigureOut">
              <a:rPr kumimoji="1" lang="ja-JP" altLang="en-US" smtClean="0"/>
              <a:t>2021/2/23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7998-AE1D-47BC-830B-51EBDCFD8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79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657D-954E-4677-8711-DA001B005B5C}" type="datetimeFigureOut">
              <a:rPr kumimoji="1" lang="ja-JP" altLang="en-US" smtClean="0"/>
              <a:t>2021/2/23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7998-AE1D-47BC-830B-51EBDCFD8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04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657D-954E-4677-8711-DA001B005B5C}" type="datetimeFigureOut">
              <a:rPr kumimoji="1" lang="ja-JP" altLang="en-US" smtClean="0"/>
              <a:t>2021/2/23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7998-AE1D-47BC-830B-51EBDCFD8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09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657D-954E-4677-8711-DA001B005B5C}" type="datetimeFigureOut">
              <a:rPr kumimoji="1" lang="ja-JP" altLang="en-US" smtClean="0"/>
              <a:t>2021/2/23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7998-AE1D-47BC-830B-51EBDCFD8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9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657D-954E-4677-8711-DA001B005B5C}" type="datetimeFigureOut">
              <a:rPr kumimoji="1" lang="ja-JP" altLang="en-US" smtClean="0"/>
              <a:t>2021/2/23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7998-AE1D-47BC-830B-51EBDCFD8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35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657D-954E-4677-8711-DA001B005B5C}" type="datetimeFigureOut">
              <a:rPr kumimoji="1" lang="ja-JP" altLang="en-US" smtClean="0"/>
              <a:t>2021/2/23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7998-AE1D-47BC-830B-51EBDCFD8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13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657D-954E-4677-8711-DA001B005B5C}" type="datetimeFigureOut">
              <a:rPr kumimoji="1" lang="ja-JP" altLang="en-US" smtClean="0"/>
              <a:t>2021/2/23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87998-AE1D-47BC-830B-51EBDCFD8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38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コリオサイズ</a:t>
            </a:r>
            <a:br>
              <a:rPr kumimoji="1" lang="en-US" altLang="ja-JP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ja-JP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～健康体操～</a:t>
            </a:r>
            <a:endParaRPr kumimoji="1" lang="ja-JP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764" y="3627794"/>
            <a:ext cx="11637759" cy="2863157"/>
          </a:xfrm>
        </p:spPr>
        <p:txBody>
          <a:bodyPr>
            <a:noAutofit/>
          </a:bodyPr>
          <a:lstStyle/>
          <a:p>
            <a:r>
              <a:rPr kumimoji="1" lang="ja-JP" altLang="en-US" sz="5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～自主トレーニング</a:t>
            </a:r>
            <a:r>
              <a:rPr lang="ja-JP" altLang="en-US" sz="5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編～</a:t>
            </a:r>
            <a:endParaRPr kumimoji="1" lang="en-US" altLang="ja-JP" sz="540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（無理のない範囲でする／声を出して数を数える）</a:t>
            </a:r>
            <a:endParaRPr kumimoji="1"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ゆっくりと体操しましょう　　   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70" y="6100666"/>
            <a:ext cx="2832745" cy="50811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45E9542-4B2A-49C1-A8E2-A727FEFD0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64" y="1122363"/>
            <a:ext cx="2682472" cy="256054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069839-9DF6-44B0-9486-DC0EF1BBF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5475" y="1184572"/>
            <a:ext cx="2305049" cy="2436124"/>
          </a:xfrm>
          <a:prstGeom prst="rect">
            <a:avLst/>
          </a:prstGeom>
        </p:spPr>
      </p:pic>
      <p:pic>
        <p:nvPicPr>
          <p:cNvPr id="8" name="図 7" descr="抽象, 記号, 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6FEF15FB-1C50-4ADF-881B-F60A54507D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071" y="5281058"/>
            <a:ext cx="454579" cy="4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/>
        </p:nvSpPr>
        <p:spPr>
          <a:xfrm>
            <a:off x="6092781" y="4939049"/>
            <a:ext cx="5254581" cy="175796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574181" y="4939049"/>
            <a:ext cx="5254581" cy="175796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コリオサイズ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71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①深呼吸 </a:t>
            </a:r>
            <a:r>
              <a:rPr lang="en-US" altLang="ja-JP" sz="71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&amp; </a:t>
            </a:r>
            <a:r>
              <a:rPr lang="ja-JP" altLang="en-US" sz="71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ストレッチ</a:t>
            </a:r>
            <a:endParaRPr lang="en-US" altLang="ja-JP" sz="7100" dirty="0">
              <a:solidFill>
                <a:schemeClr val="accent1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4000" dirty="0"/>
              <a:t>　</a:t>
            </a:r>
            <a:r>
              <a:rPr lang="ja-JP" altLang="en-US" sz="4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両手を頭よりも高く上げて伸びをします。</a:t>
            </a:r>
            <a:endParaRPr lang="en-US" altLang="ja-JP" sz="43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肩関節の運動を促しながら行います。</a:t>
            </a:r>
            <a:endParaRPr lang="en-US" altLang="ja-JP" sz="43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r>
              <a:rPr lang="ja-JP" altLang="en-US" sz="4300" dirty="0"/>
              <a:t>息を吸う⇒手を上げる　　息を吐く⇒手を下げる</a:t>
            </a:r>
            <a:endParaRPr lang="en-US" altLang="ja-JP" sz="3000" dirty="0"/>
          </a:p>
        </p:txBody>
      </p:sp>
      <p:pic>
        <p:nvPicPr>
          <p:cNvPr id="6146" name="Picture 2" descr="ãã¿ãªã«ãã¹ãã¬ãããåº§ä½ãä½æãã¤ã©ã¹ããã®ç»åæ¤ç´¢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952" y="1662250"/>
            <a:ext cx="3531109" cy="353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雲 6"/>
          <p:cNvSpPr/>
          <p:nvPr/>
        </p:nvSpPr>
        <p:spPr>
          <a:xfrm>
            <a:off x="7759336" y="91441"/>
            <a:ext cx="2991396" cy="1672046"/>
          </a:xfrm>
          <a:prstGeom prst="cloud">
            <a:avLst/>
          </a:prstGeom>
          <a:solidFill>
            <a:srgbClr val="E33D6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タオル</a:t>
            </a:r>
            <a:r>
              <a:rPr kumimoji="1"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kumimoji="1" lang="en-US" altLang="ja-JP" sz="28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使います！</a:t>
            </a:r>
          </a:p>
        </p:txBody>
      </p:sp>
    </p:spTree>
    <p:extLst>
      <p:ext uri="{BB962C8B-B14F-4D97-AF65-F5344CB8AC3E}">
        <p14:creationId xmlns:p14="http://schemas.microsoft.com/office/powerpoint/2010/main" val="369592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コリオサイズ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51295"/>
            <a:ext cx="10515600" cy="4724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60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②脚の運動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～座位での運動～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052" name="Picture 4" descr="ãèä¸ãéåãåº§ä½ãã¤ã©ã¹ããã®ç»åæ¤ç´¢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16" y="1723319"/>
            <a:ext cx="3958941" cy="126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クマ, おもちゃ, テディ, 人形 が含まれている画像&#10;&#10;自動的に生成された説明">
            <a:extLst>
              <a:ext uri="{FF2B5EF4-FFF2-40B4-BE49-F238E27FC236}">
                <a16:creationId xmlns:a16="http://schemas.microsoft.com/office/drawing/2014/main" id="{4004A93D-C05F-4758-8C6A-B237CC0B7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62600"/>
            <a:ext cx="1832292" cy="2109113"/>
          </a:xfrm>
          <a:prstGeom prst="rect">
            <a:avLst/>
          </a:prstGeom>
        </p:spPr>
      </p:pic>
      <p:pic>
        <p:nvPicPr>
          <p:cNvPr id="7" name="Picture 2" descr="ãèä¸ãéåãåº§ä½ãã¤ã©ã¹ããã®ç»åæ¤ç´¢çµæ">
            <a:extLst>
              <a:ext uri="{FF2B5EF4-FFF2-40B4-BE49-F238E27FC236}">
                <a16:creationId xmlns:a16="http://schemas.microsoft.com/office/drawing/2014/main" id="{E1C3D8FE-044E-4BB0-9336-9B62C0BA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27660"/>
            <a:ext cx="1671013" cy="204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ローチャート: 代替処理 8">
            <a:extLst>
              <a:ext uri="{FF2B5EF4-FFF2-40B4-BE49-F238E27FC236}">
                <a16:creationId xmlns:a16="http://schemas.microsoft.com/office/drawing/2014/main" id="{87BDF43C-33AF-41C8-A104-FC1A3AF01AAD}"/>
              </a:ext>
            </a:extLst>
          </p:cNvPr>
          <p:cNvSpPr/>
          <p:nvPr/>
        </p:nvSpPr>
        <p:spPr>
          <a:xfrm>
            <a:off x="9285010" y="1491075"/>
            <a:ext cx="2399251" cy="1493240"/>
          </a:xfrm>
          <a:prstGeom prst="flowChartAlternateProcess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股関節の運動</a:t>
            </a:r>
            <a:endParaRPr kumimoji="1" lang="en-US" altLang="ja-JP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・</a:t>
            </a:r>
            <a:r>
              <a:rPr kumimoji="1" lang="ja-JP" altLang="en-US" b="1" dirty="0">
                <a:solidFill>
                  <a:srgbClr val="FF0000"/>
                </a:solidFill>
              </a:rPr>
              <a:t>上下：</a:t>
            </a:r>
            <a:r>
              <a:rPr kumimoji="1" lang="en-US" altLang="ja-JP" b="1" dirty="0">
                <a:solidFill>
                  <a:srgbClr val="FF0000"/>
                </a:solidFill>
              </a:rPr>
              <a:t>15</a:t>
            </a:r>
            <a:r>
              <a:rPr kumimoji="1" lang="ja-JP" altLang="en-US" b="1" dirty="0">
                <a:solidFill>
                  <a:srgbClr val="FF0000"/>
                </a:solidFill>
              </a:rPr>
              <a:t>回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・つま先は上げる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・踵は床につけない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1" name="フローチャート: 代替処理 10">
            <a:extLst>
              <a:ext uri="{FF2B5EF4-FFF2-40B4-BE49-F238E27FC236}">
                <a16:creationId xmlns:a16="http://schemas.microsoft.com/office/drawing/2014/main" id="{2C7B9F99-0213-49D5-9AF7-1BF64317309E}"/>
              </a:ext>
            </a:extLst>
          </p:cNvPr>
          <p:cNvSpPr/>
          <p:nvPr/>
        </p:nvSpPr>
        <p:spPr>
          <a:xfrm>
            <a:off x="2916903" y="4979798"/>
            <a:ext cx="2670165" cy="1493240"/>
          </a:xfrm>
          <a:prstGeom prst="flowChartAlternateProcess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起立の</a:t>
            </a:r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運動（可能な方）</a:t>
            </a:r>
            <a:endParaRPr kumimoji="1" lang="en-US" altLang="ja-JP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・</a:t>
            </a:r>
            <a:r>
              <a:rPr kumimoji="1" lang="en-US" altLang="ja-JP" b="1" dirty="0">
                <a:solidFill>
                  <a:srgbClr val="FF0000"/>
                </a:solidFill>
              </a:rPr>
              <a:t>15</a:t>
            </a:r>
            <a:r>
              <a:rPr kumimoji="1" lang="ja-JP" altLang="en-US" b="1" dirty="0">
                <a:solidFill>
                  <a:srgbClr val="FF0000"/>
                </a:solidFill>
              </a:rPr>
              <a:t>回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・お辞儀をしっかりする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・お尻に力を入れて立つ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フローチャート: 代替処理 11">
            <a:extLst>
              <a:ext uri="{FF2B5EF4-FFF2-40B4-BE49-F238E27FC236}">
                <a16:creationId xmlns:a16="http://schemas.microsoft.com/office/drawing/2014/main" id="{2618F650-1278-4781-8E34-DB6E7F434A03}"/>
              </a:ext>
            </a:extLst>
          </p:cNvPr>
          <p:cNvSpPr/>
          <p:nvPr/>
        </p:nvSpPr>
        <p:spPr>
          <a:xfrm>
            <a:off x="7878129" y="4979798"/>
            <a:ext cx="3077893" cy="1493240"/>
          </a:xfrm>
          <a:prstGeom prst="flowChartAlternateProcess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股関節の運動／膝ストレッチ</a:t>
            </a:r>
            <a:endParaRPr kumimoji="1" lang="en-US" altLang="ja-JP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・</a:t>
            </a:r>
            <a:r>
              <a:rPr kumimoji="1" lang="ja-JP" altLang="en-US" b="1" dirty="0">
                <a:solidFill>
                  <a:srgbClr val="FF0000"/>
                </a:solidFill>
              </a:rPr>
              <a:t>左右：</a:t>
            </a:r>
            <a:r>
              <a:rPr kumimoji="1" lang="en-US" altLang="ja-JP" b="1" dirty="0">
                <a:solidFill>
                  <a:srgbClr val="FF0000"/>
                </a:solidFill>
              </a:rPr>
              <a:t>15</a:t>
            </a:r>
            <a:r>
              <a:rPr lang="ja-JP" altLang="en-US" b="1" dirty="0">
                <a:solidFill>
                  <a:srgbClr val="FF0000"/>
                </a:solidFill>
              </a:rPr>
              <a:t>秒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・つま先は上げる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・踵は床につけない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F2285CB7-BFBC-4D59-B88D-D374C3258FA8}"/>
              </a:ext>
            </a:extLst>
          </p:cNvPr>
          <p:cNvSpPr/>
          <p:nvPr/>
        </p:nvSpPr>
        <p:spPr>
          <a:xfrm>
            <a:off x="9404739" y="4367150"/>
            <a:ext cx="1671012" cy="612648"/>
          </a:xfrm>
          <a:prstGeom prst="wedgeEllipseCallout">
            <a:avLst>
              <a:gd name="adj1" fmla="val -24347"/>
              <a:gd name="adj2" fmla="val 6797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タオルを</a:t>
            </a:r>
            <a:endParaRPr kumimoji="1"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使いましょう</a:t>
            </a:r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71F1886C-3D63-4DEC-AA1A-9A99481FE25A}"/>
              </a:ext>
            </a:extLst>
          </p:cNvPr>
          <p:cNvSpPr/>
          <p:nvPr/>
        </p:nvSpPr>
        <p:spPr>
          <a:xfrm>
            <a:off x="4162467" y="4367150"/>
            <a:ext cx="1671012" cy="612648"/>
          </a:xfrm>
          <a:prstGeom prst="wedgeEllipseCallout">
            <a:avLst>
              <a:gd name="adj1" fmla="val -24347"/>
              <a:gd name="adj2" fmla="val 6797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手すりの使用</a:t>
            </a:r>
            <a:r>
              <a:rPr lang="en-US" altLang="ja-JP" sz="1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OK</a:t>
            </a:r>
            <a:r>
              <a:rPr lang="ja-JP" altLang="en-US" sz="1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kumimoji="1"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0A40EEE5-B76E-483C-AA0C-801B591FBD2A}"/>
              </a:ext>
            </a:extLst>
          </p:cNvPr>
          <p:cNvSpPr/>
          <p:nvPr/>
        </p:nvSpPr>
        <p:spPr>
          <a:xfrm>
            <a:off x="507738" y="3566173"/>
            <a:ext cx="3865151" cy="870540"/>
          </a:xfrm>
          <a:prstGeom prst="wedgeRoundRectCallout">
            <a:avLst>
              <a:gd name="adj1" fmla="val -14664"/>
              <a:gd name="adj2" fmla="val 4859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立つ事が難しい方は</a:t>
            </a:r>
            <a:r>
              <a:rPr kumimoji="1" lang="en-US" altLang="ja-JP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kumimoji="1"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秒間お辞儀をする</a:t>
            </a:r>
            <a:endParaRPr kumimoji="1" lang="en-US" altLang="ja-JP" sz="16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その後ゆっくりと身体を起こす　→</a:t>
            </a:r>
            <a:r>
              <a:rPr lang="en-US" altLang="ja-JP" sz="1600" dirty="0">
                <a:solidFill>
                  <a:srgbClr val="FF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lang="ja-JP" altLang="en-US" sz="1600" dirty="0">
                <a:solidFill>
                  <a:srgbClr val="FF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</a:t>
            </a:r>
            <a:endParaRPr kumimoji="1" lang="ja-JP" altLang="en-US" sz="1600" dirty="0">
              <a:solidFill>
                <a:srgbClr val="FF33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7" name="図 16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B838289E-7B90-494B-8B49-FB7AE99D24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700" y="3004213"/>
            <a:ext cx="723923" cy="72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3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コリオサイズ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66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③足踏み体操の前に、、、</a:t>
            </a:r>
            <a:endParaRPr lang="en-US" altLang="ja-JP" sz="6600" dirty="0">
              <a:solidFill>
                <a:schemeClr val="accent1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algn="ctr">
              <a:buNone/>
            </a:pPr>
            <a:r>
              <a:rPr lang="en-US" altLang="ja-JP" sz="7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lang="ja-JP" altLang="en-US" sz="7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＋</a:t>
            </a:r>
            <a:r>
              <a:rPr lang="en-US" altLang="ja-JP" sz="7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</a:t>
            </a:r>
            <a:r>
              <a:rPr lang="ja-JP" altLang="en-US" sz="7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＋</a:t>
            </a:r>
            <a:r>
              <a:rPr lang="en-US" altLang="ja-JP" sz="7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7=</a:t>
            </a:r>
            <a:r>
              <a:rPr lang="ja-JP" altLang="en-US" sz="7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7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algn="ctr">
              <a:buNone/>
            </a:pPr>
            <a:endParaRPr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algn="ctr">
              <a:buNone/>
            </a:pPr>
            <a:r>
              <a:rPr lang="en-US" altLang="ja-JP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つの数字を足した数だけ</a:t>
            </a:r>
            <a:endParaRPr lang="en-US" altLang="ja-JP" sz="4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次の方法で足踏みしましょう！</a:t>
            </a:r>
            <a:endParaRPr lang="en-US" altLang="ja-JP" sz="4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B8B7314-ACC8-4B61-93B5-A5E2378F0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396875"/>
            <a:ext cx="1428750" cy="14287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2A61EBD-61DB-4A59-B114-984C1884A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09" y="976313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3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コリオサイズ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51295"/>
            <a:ext cx="10515600" cy="4724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60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③足踏み運動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～先ほどの足した数字の分だけ、足踏みを行いましょう～</a:t>
            </a:r>
            <a:endParaRPr lang="en-US" altLang="ja-JP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</a:t>
            </a:r>
            <a:r>
              <a:rPr lang="en-US" altLang="ja-JP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※3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の倍数で手拍子、</a:t>
            </a:r>
            <a:r>
              <a:rPr lang="en-US" altLang="ja-JP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の倍数で頭を触りましょう！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F901C41-2D59-43ED-8DDF-0DA05E3742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9" b="29255"/>
          <a:stretch/>
        </p:blipFill>
        <p:spPr>
          <a:xfrm>
            <a:off x="1945699" y="3640821"/>
            <a:ext cx="8300602" cy="298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9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コリオサイズ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45741"/>
            <a:ext cx="10515600" cy="5165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60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➃手の運動：</a:t>
            </a:r>
            <a:endParaRPr lang="en-US" altLang="ja-JP" sz="6000" dirty="0">
              <a:solidFill>
                <a:schemeClr val="accent1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8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→問題の答えを指で示しましょう</a:t>
            </a:r>
            <a:endParaRPr lang="en-US" altLang="ja-JP" sz="4800" dirty="0">
              <a:solidFill>
                <a:schemeClr val="accent1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</a:t>
            </a:r>
            <a:r>
              <a:rPr lang="en-US" altLang="ja-JP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1.</a:t>
            </a:r>
            <a:r>
              <a:rPr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今年は令和〇年？</a:t>
            </a:r>
            <a:endParaRPr lang="en-US" altLang="ja-JP" sz="4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</a:t>
            </a:r>
            <a:r>
              <a:rPr lang="en-US" altLang="ja-JP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2.</a:t>
            </a:r>
            <a:r>
              <a:rPr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今月は何月？</a:t>
            </a:r>
            <a:endParaRPr lang="en-US" altLang="ja-JP" sz="4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</a:t>
            </a:r>
            <a:r>
              <a:rPr lang="en-US" altLang="ja-JP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3.</a:t>
            </a:r>
            <a:r>
              <a:rPr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タコの足の数は？</a:t>
            </a:r>
            <a:endParaRPr lang="en-US" altLang="ja-JP" sz="4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52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6CB5C7A-BA89-4404-968D-2A9CD7D43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69" y="365125"/>
            <a:ext cx="2703556" cy="427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EFDB21A-254E-4E02-A779-A008AA1F9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69" y="4801140"/>
            <a:ext cx="2466975" cy="19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3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コリオサイズ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66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⑤頭の体操：野菜の名前を</a:t>
            </a:r>
            <a:endParaRPr lang="en-US" altLang="ja-JP" sz="6600" dirty="0">
              <a:solidFill>
                <a:schemeClr val="accent1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algn="ctr">
              <a:buNone/>
            </a:pPr>
            <a:r>
              <a:rPr lang="en-US" altLang="ja-JP" sz="66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lang="ja-JP" altLang="en-US" sz="66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個以上書きましょう！</a:t>
            </a:r>
            <a:endParaRPr lang="en-US" altLang="ja-JP" sz="6600" dirty="0">
              <a:solidFill>
                <a:schemeClr val="accent1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B3970F0-6C79-4C7E-9B44-615FC4BF2876}"/>
              </a:ext>
            </a:extLst>
          </p:cNvPr>
          <p:cNvSpPr/>
          <p:nvPr/>
        </p:nvSpPr>
        <p:spPr>
          <a:xfrm>
            <a:off x="605481" y="4001294"/>
            <a:ext cx="11096368" cy="2733138"/>
          </a:xfrm>
          <a:prstGeom prst="rect">
            <a:avLst/>
          </a:prstGeom>
          <a:ln w="762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69C2BFD-5989-4C91-8EA5-AAC7DC339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96" y="4963576"/>
            <a:ext cx="1790957" cy="17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0"/>
            <a:ext cx="12192000" cy="4705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皆様が安全に、安心して過ごせるように、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コリオサイズはしばらくの間、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活動を自粛させていただくことになりました。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これはコリオサイズが再開できるまでの運動メニューです。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 algn="ctr">
              <a:buNone/>
            </a:pP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回を目標に運動をしていただければ幸いです。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コリオサイズスタッフ一同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38" y="3990486"/>
            <a:ext cx="3936499" cy="278651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45E9542-4B2A-49C1-A8E2-A727FEFD0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27" y="3959039"/>
            <a:ext cx="2682472" cy="256054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069839-9DF6-44B0-9486-DC0EF1BBF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665" y="4083457"/>
            <a:ext cx="2305049" cy="24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1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コリオサイズ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532238"/>
            <a:ext cx="10515600" cy="514041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ja-JP" altLang="en-US" sz="8000" dirty="0">
                <a:solidFill>
                  <a:schemeClr val="accent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答え合わせ</a:t>
            </a:r>
            <a:endParaRPr lang="en-US" altLang="ja-JP" sz="8000" dirty="0">
              <a:solidFill>
                <a:schemeClr val="accent5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algn="ctr">
              <a:buNone/>
            </a:pPr>
            <a:endParaRPr lang="en-US" altLang="ja-JP" sz="8000" dirty="0">
              <a:solidFill>
                <a:schemeClr val="accent5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</a:t>
            </a:r>
            <a:r>
              <a:rPr lang="en-US" altLang="ja-JP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lang="ja-JP" altLang="en-US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＋</a:t>
            </a:r>
            <a:r>
              <a:rPr lang="en-US" altLang="ja-JP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</a:t>
            </a:r>
            <a:r>
              <a:rPr lang="ja-JP" altLang="en-US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＋</a:t>
            </a:r>
            <a:r>
              <a:rPr lang="en-US" altLang="ja-JP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r>
              <a:rPr lang="ja-JP" altLang="en-US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＝</a:t>
            </a:r>
            <a:r>
              <a:rPr lang="en-US" altLang="ja-JP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</a:t>
            </a:r>
          </a:p>
          <a:p>
            <a:pPr marL="0" indent="0">
              <a:buNone/>
            </a:pPr>
            <a:r>
              <a:rPr lang="ja-JP" altLang="en-US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④問</a:t>
            </a:r>
            <a:r>
              <a:rPr lang="en-US" altLang="ja-JP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＝</a:t>
            </a:r>
            <a:r>
              <a:rPr lang="en-US" altLang="ja-JP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問</a:t>
            </a:r>
            <a:r>
              <a:rPr lang="en-US" altLang="ja-JP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＝</a:t>
            </a:r>
            <a:r>
              <a:rPr lang="en-US" altLang="ja-JP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</a:t>
            </a:r>
            <a:r>
              <a:rPr lang="ja-JP" altLang="en-US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問</a:t>
            </a:r>
            <a:r>
              <a:rPr lang="en-US" altLang="ja-JP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＝</a:t>
            </a:r>
            <a:r>
              <a:rPr lang="en-US" altLang="ja-JP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</a:t>
            </a:r>
          </a:p>
          <a:p>
            <a:pPr marL="0" indent="0">
              <a:buNone/>
            </a:pPr>
            <a:r>
              <a:rPr lang="ja-JP" altLang="en-US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⑤人参、白菜、茄子、トマト、</a:t>
            </a:r>
            <a:endParaRPr lang="en-US" altLang="ja-JP" sz="8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きゅうり、じゃがいも、たまねぎ、</a:t>
            </a:r>
            <a:endParaRPr lang="en-US" altLang="ja-JP" sz="8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大根、ピーマン、キャベツなど</a:t>
            </a:r>
            <a:endParaRPr lang="en-US" altLang="ja-JP" sz="8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algn="ctr">
              <a:buNone/>
            </a:pPr>
            <a:endParaRPr lang="en-US" altLang="ja-JP" sz="8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algn="ctr">
              <a:buNone/>
            </a:pPr>
            <a:endParaRPr lang="en-US" altLang="ja-JP" sz="8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962D610-2C2E-412B-9307-AD1DB1C08CF8}"/>
              </a:ext>
            </a:extLst>
          </p:cNvPr>
          <p:cNvSpPr/>
          <p:nvPr/>
        </p:nvSpPr>
        <p:spPr>
          <a:xfrm>
            <a:off x="838200" y="2514599"/>
            <a:ext cx="10690654" cy="4158049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BAA368D-A096-4D82-9442-013672C50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02" y="185351"/>
            <a:ext cx="2409825" cy="23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52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3787</TotalTime>
  <Words>400</Words>
  <Application>Microsoft Office PowerPoint</Application>
  <PresentationFormat>ワイド画面</PresentationFormat>
  <Paragraphs>69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HGP創英角ﾎﾟｯﾌﾟ体</vt:lpstr>
      <vt:lpstr>HGS創英角ﾎﾟｯﾌﾟ体</vt:lpstr>
      <vt:lpstr>Arial</vt:lpstr>
      <vt:lpstr>Calibri</vt:lpstr>
      <vt:lpstr>Calibri Light</vt:lpstr>
      <vt:lpstr>Office テーマ</vt:lpstr>
      <vt:lpstr>コリオサイズ ～健康体操～</vt:lpstr>
      <vt:lpstr>コリオサイズ</vt:lpstr>
      <vt:lpstr>コリオサイズ</vt:lpstr>
      <vt:lpstr>コリオサイズ</vt:lpstr>
      <vt:lpstr>コリオサイズ</vt:lpstr>
      <vt:lpstr>コリオサイズ</vt:lpstr>
      <vt:lpstr>コリオサイズ</vt:lpstr>
      <vt:lpstr>PowerPoint プレゼンテーション</vt:lpstr>
      <vt:lpstr>コリオサイズ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コリオサイズ ～セラピストによるリハビリ体操～</dc:title>
  <dc:creator>岡田圭吾</dc:creator>
  <cp:lastModifiedBy>コリオン 看護</cp:lastModifiedBy>
  <cp:revision>512</cp:revision>
  <cp:lastPrinted>2020-08-13T02:31:32Z</cp:lastPrinted>
  <dcterms:created xsi:type="dcterms:W3CDTF">2018-02-23T13:36:42Z</dcterms:created>
  <dcterms:modified xsi:type="dcterms:W3CDTF">2021-02-23T02:55:40Z</dcterms:modified>
</cp:coreProperties>
</file>